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7" r:id="rId2"/>
    <p:sldId id="313" r:id="rId3"/>
    <p:sldId id="314" r:id="rId4"/>
    <p:sldId id="318" r:id="rId5"/>
    <p:sldId id="316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ED07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93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063D1-E145-4143-9CCD-A100097CC9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9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hinhanhdep.pro/content/uploads/2015/02/hinh-anh-mat-cuoi-ngo-nghinh-741-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284412" y="392499"/>
            <a:ext cx="4267200" cy="44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5 ®­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ưîc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lÊy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 1 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lÇn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, ta 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viết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64515" name="AutoShape 3"/>
          <p:cNvSpPr>
            <a:spLocks/>
          </p:cNvSpPr>
          <p:nvPr/>
        </p:nvSpPr>
        <p:spPr bwMode="auto">
          <a:xfrm>
            <a:off x="2286000" y="285750"/>
            <a:ext cx="762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4516" name="AutoShape 4"/>
          <p:cNvSpPr>
            <a:spLocks/>
          </p:cNvSpPr>
          <p:nvPr/>
        </p:nvSpPr>
        <p:spPr bwMode="auto">
          <a:xfrm>
            <a:off x="2133600" y="1447800"/>
            <a:ext cx="152400" cy="19050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/>
          </p:cNvSpPr>
          <p:nvPr/>
        </p:nvSpPr>
        <p:spPr bwMode="auto">
          <a:xfrm>
            <a:off x="2105025" y="3505200"/>
            <a:ext cx="257175" cy="2971800"/>
          </a:xfrm>
          <a:prstGeom prst="rightBrace">
            <a:avLst>
              <a:gd name="adj1" fmla="val 96296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891338" y="1828800"/>
            <a:ext cx="19812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x 4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x 5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x 6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x 7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x 8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x  9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x 10 =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8329613" y="3009900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8153400" y="12096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8229600" y="2198687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8229600" y="1741487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8229600" y="3265487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5400000">
            <a:off x="810229" y="-333049"/>
            <a:ext cx="669396" cy="2128707"/>
            <a:chOff x="308" y="771"/>
            <a:chExt cx="345" cy="1015"/>
          </a:xfrm>
        </p:grpSpPr>
        <p:sp>
          <p:nvSpPr>
            <p:cNvPr id="3123" name="Rectangle 17"/>
            <p:cNvSpPr>
              <a:spLocks noChangeArrowheads="1"/>
            </p:cNvSpPr>
            <p:nvPr/>
          </p:nvSpPr>
          <p:spPr bwMode="auto">
            <a:xfrm>
              <a:off x="308" y="771"/>
              <a:ext cx="345" cy="101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Oval 18"/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Oval 19"/>
            <p:cNvSpPr>
              <a:spLocks noChangeArrowheads="1"/>
            </p:cNvSpPr>
            <p:nvPr/>
          </p:nvSpPr>
          <p:spPr bwMode="auto">
            <a:xfrm>
              <a:off x="418" y="144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Oval 20"/>
            <p:cNvSpPr>
              <a:spLocks noChangeArrowheads="1"/>
            </p:cNvSpPr>
            <p:nvPr/>
          </p:nvSpPr>
          <p:spPr bwMode="auto">
            <a:xfrm>
              <a:off x="418" y="125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18">
              <a:extLst>
                <a:ext uri="{FF2B5EF4-FFF2-40B4-BE49-F238E27FC236}">
                  <a16:creationId xmlns:a16="http://schemas.microsoft.com/office/drawing/2014/main" id="{9E855563-1CBA-4C70-9B96-1D84ADC34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88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19">
              <a:extLst>
                <a:ext uri="{FF2B5EF4-FFF2-40B4-BE49-F238E27FC236}">
                  <a16:creationId xmlns:a16="http://schemas.microsoft.com/office/drawing/2014/main" id="{6C68D0BD-3E3B-4F66-B1AF-1AFF4EAC2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" y="162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8315325" y="3681412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8315325" y="4305300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8343900" y="4938712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8343900" y="5581650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358188" y="6262687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8315325" y="2414587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3220080" y="781050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5 x 1 =</a:t>
            </a:r>
            <a:r>
              <a:rPr lang="en-US" sz="2800" b="1" dirty="0">
                <a:solidFill>
                  <a:srgbClr val="FF0066"/>
                </a:solidFill>
                <a:latin typeface=".VnTime" pitchFamily="34" charset="0"/>
              </a:rPr>
              <a:t> 5</a:t>
            </a:r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3258600" y="3008312"/>
            <a:ext cx="218955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5 x 2 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10</a:t>
            </a:r>
            <a:endParaRPr lang="en-US" sz="3200" dirty="0">
              <a:latin typeface=".VnTime" pitchFamily="34" charset="0"/>
            </a:endParaRPr>
          </a:p>
        </p:txBody>
      </p:sp>
      <p:sp>
        <p:nvSpPr>
          <p:cNvPr id="64566" name="Text Box 54"/>
          <p:cNvSpPr txBox="1">
            <a:spLocks noChangeArrowheads="1"/>
          </p:cNvSpPr>
          <p:nvPr/>
        </p:nvSpPr>
        <p:spPr bwMode="auto">
          <a:xfrm>
            <a:off x="3124200" y="5180807"/>
            <a:ext cx="2209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5 x 3 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15</a:t>
            </a: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2214562" y="1638011"/>
            <a:ext cx="47196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5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ñöôïc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laáy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2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laàn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, ta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coù</a:t>
            </a: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   5 x 2 =</a:t>
            </a: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2171700" y="3599873"/>
            <a:ext cx="473693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 5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ñöôïc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laáy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3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laàn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, ta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coù</a:t>
            </a: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   5 x 3 = </a:t>
            </a:r>
          </a:p>
        </p:txBody>
      </p:sp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4145826" y="2373313"/>
            <a:ext cx="24057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VNI-Helve-Condense" pitchFamily="2" charset="0"/>
              </a:rPr>
              <a:t>5 + 5 = 10</a:t>
            </a:r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4152752" y="4373563"/>
            <a:ext cx="29701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VNI-Helve-Condense" pitchFamily="2" charset="0"/>
              </a:rPr>
              <a:t>5 + 5 + 5 = 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8397154" y="1903412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grpSp>
        <p:nvGrpSpPr>
          <p:cNvPr id="65" name="Group 16">
            <a:extLst>
              <a:ext uri="{FF2B5EF4-FFF2-40B4-BE49-F238E27FC236}">
                <a16:creationId xmlns:a16="http://schemas.microsoft.com/office/drawing/2014/main" id="{67FB8EB1-BC08-4073-8D4B-4829E821B86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48061" y="745584"/>
            <a:ext cx="669396" cy="2054781"/>
            <a:chOff x="293" y="694"/>
            <a:chExt cx="345" cy="919"/>
          </a:xfrm>
        </p:grpSpPr>
        <p:sp>
          <p:nvSpPr>
            <p:cNvPr id="66" name="Rectangle 17">
              <a:extLst>
                <a:ext uri="{FF2B5EF4-FFF2-40B4-BE49-F238E27FC236}">
                  <a16:creationId xmlns:a16="http://schemas.microsoft.com/office/drawing/2014/main" id="{FDCB1E2C-DD74-4AD2-B976-B0C2CCC2B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694"/>
              <a:ext cx="345" cy="91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18">
              <a:extLst>
                <a:ext uri="{FF2B5EF4-FFF2-40B4-BE49-F238E27FC236}">
                  <a16:creationId xmlns:a16="http://schemas.microsoft.com/office/drawing/2014/main" id="{61D7B8BA-7DA6-41B2-960E-D8BF0F9FE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19">
              <a:extLst>
                <a:ext uri="{FF2B5EF4-FFF2-40B4-BE49-F238E27FC236}">
                  <a16:creationId xmlns:a16="http://schemas.microsoft.com/office/drawing/2014/main" id="{3E2C84DC-DF6C-4C91-8018-C87AAAD8A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44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20">
              <a:extLst>
                <a:ext uri="{FF2B5EF4-FFF2-40B4-BE49-F238E27FC236}">
                  <a16:creationId xmlns:a16="http://schemas.microsoft.com/office/drawing/2014/main" id="{DDF4B340-D4BB-4A59-89F7-7D27B9FBF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25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8">
              <a:extLst>
                <a:ext uri="{FF2B5EF4-FFF2-40B4-BE49-F238E27FC236}">
                  <a16:creationId xmlns:a16="http://schemas.microsoft.com/office/drawing/2014/main" id="{E3DD8FFD-CE6F-4BFE-964C-F5943662D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88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18">
              <a:extLst>
                <a:ext uri="{FF2B5EF4-FFF2-40B4-BE49-F238E27FC236}">
                  <a16:creationId xmlns:a16="http://schemas.microsoft.com/office/drawing/2014/main" id="{DFD04E7C-DBEC-48D5-B0D1-03E13E3CF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715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" name="Group 16">
            <a:extLst>
              <a:ext uri="{FF2B5EF4-FFF2-40B4-BE49-F238E27FC236}">
                <a16:creationId xmlns:a16="http://schemas.microsoft.com/office/drawing/2014/main" id="{CEDEFA06-6C0F-43BF-9576-599EC07BDC4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87013" y="1699258"/>
            <a:ext cx="770728" cy="2074845"/>
            <a:chOff x="293" y="686"/>
            <a:chExt cx="345" cy="930"/>
          </a:xfrm>
        </p:grpSpPr>
        <p:sp>
          <p:nvSpPr>
            <p:cNvPr id="72" name="Rectangle 17">
              <a:extLst>
                <a:ext uri="{FF2B5EF4-FFF2-40B4-BE49-F238E27FC236}">
                  <a16:creationId xmlns:a16="http://schemas.microsoft.com/office/drawing/2014/main" id="{A90386CA-FB13-4BE6-AA33-4CACB06ED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686"/>
              <a:ext cx="345" cy="93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18">
              <a:extLst>
                <a:ext uri="{FF2B5EF4-FFF2-40B4-BE49-F238E27FC236}">
                  <a16:creationId xmlns:a16="http://schemas.microsoft.com/office/drawing/2014/main" id="{CC1748CF-F3AA-48E4-8AA9-C50C5B91D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19">
              <a:extLst>
                <a:ext uri="{FF2B5EF4-FFF2-40B4-BE49-F238E27FC236}">
                  <a16:creationId xmlns:a16="http://schemas.microsoft.com/office/drawing/2014/main" id="{C58495E2-F6E3-4BEA-9003-14F60D06C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44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20">
              <a:extLst>
                <a:ext uri="{FF2B5EF4-FFF2-40B4-BE49-F238E27FC236}">
                  <a16:creationId xmlns:a16="http://schemas.microsoft.com/office/drawing/2014/main" id="{578875E8-C7A0-48A2-AE6C-61012CAD7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25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18">
              <a:extLst>
                <a:ext uri="{FF2B5EF4-FFF2-40B4-BE49-F238E27FC236}">
                  <a16:creationId xmlns:a16="http://schemas.microsoft.com/office/drawing/2014/main" id="{C3B88A97-35E5-4CF3-92DC-FEA565A20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88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18">
              <a:extLst>
                <a:ext uri="{FF2B5EF4-FFF2-40B4-BE49-F238E27FC236}">
                  <a16:creationId xmlns:a16="http://schemas.microsoft.com/office/drawing/2014/main" id="{353F6283-EEB9-4C6C-B460-95EEF8849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72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" name="Group 16">
            <a:extLst>
              <a:ext uri="{FF2B5EF4-FFF2-40B4-BE49-F238E27FC236}">
                <a16:creationId xmlns:a16="http://schemas.microsoft.com/office/drawing/2014/main" id="{2F8BB762-B00C-4EB6-B6F1-367F403DE72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65518" y="3078376"/>
            <a:ext cx="669396" cy="1849773"/>
            <a:chOff x="293" y="854"/>
            <a:chExt cx="345" cy="882"/>
          </a:xfrm>
        </p:grpSpPr>
        <p:sp>
          <p:nvSpPr>
            <p:cNvPr id="78" name="Rectangle 17">
              <a:extLst>
                <a:ext uri="{FF2B5EF4-FFF2-40B4-BE49-F238E27FC236}">
                  <a16:creationId xmlns:a16="http://schemas.microsoft.com/office/drawing/2014/main" id="{9485C630-6B1A-45DE-BE62-F3A4D6C27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854"/>
              <a:ext cx="345" cy="88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18">
              <a:extLst>
                <a:ext uri="{FF2B5EF4-FFF2-40B4-BE49-F238E27FC236}">
                  <a16:creationId xmlns:a16="http://schemas.microsoft.com/office/drawing/2014/main" id="{C7B0FFC7-189C-44EF-B31F-73337B30D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19">
              <a:extLst>
                <a:ext uri="{FF2B5EF4-FFF2-40B4-BE49-F238E27FC236}">
                  <a16:creationId xmlns:a16="http://schemas.microsoft.com/office/drawing/2014/main" id="{7D0A4D67-6228-417E-A089-38D47455B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409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20">
              <a:extLst>
                <a:ext uri="{FF2B5EF4-FFF2-40B4-BE49-F238E27FC236}">
                  <a16:creationId xmlns:a16="http://schemas.microsoft.com/office/drawing/2014/main" id="{151E3507-FC9C-4AD5-A739-817FAC416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24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18">
              <a:extLst>
                <a:ext uri="{FF2B5EF4-FFF2-40B4-BE49-F238E27FC236}">
                  <a16:creationId xmlns:a16="http://schemas.microsoft.com/office/drawing/2014/main" id="{0CE8914F-BBBB-45A4-B9F8-E496A31F3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88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19">
              <a:extLst>
                <a:ext uri="{FF2B5EF4-FFF2-40B4-BE49-F238E27FC236}">
                  <a16:creationId xmlns:a16="http://schemas.microsoft.com/office/drawing/2014/main" id="{12352517-DBEB-4D24-9192-A98DF2654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" y="1569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3" name="Group 16">
            <a:extLst>
              <a:ext uri="{FF2B5EF4-FFF2-40B4-BE49-F238E27FC236}">
                <a16:creationId xmlns:a16="http://schemas.microsoft.com/office/drawing/2014/main" id="{322C836E-A5A5-46D9-909B-2DEE3A34809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51343" y="3971319"/>
            <a:ext cx="669396" cy="2055972"/>
            <a:chOff x="293" y="659"/>
            <a:chExt cx="345" cy="1008"/>
          </a:xfrm>
        </p:grpSpPr>
        <p:sp>
          <p:nvSpPr>
            <p:cNvPr id="84" name="Rectangle 17">
              <a:extLst>
                <a:ext uri="{FF2B5EF4-FFF2-40B4-BE49-F238E27FC236}">
                  <a16:creationId xmlns:a16="http://schemas.microsoft.com/office/drawing/2014/main" id="{EF5FA112-6822-42CF-83F7-4540DCE0E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659"/>
              <a:ext cx="345" cy="100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8">
              <a:extLst>
                <a:ext uri="{FF2B5EF4-FFF2-40B4-BE49-F238E27FC236}">
                  <a16:creationId xmlns:a16="http://schemas.microsoft.com/office/drawing/2014/main" id="{30F033FD-5E21-4130-A2BE-40488F394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9">
              <a:extLst>
                <a:ext uri="{FF2B5EF4-FFF2-40B4-BE49-F238E27FC236}">
                  <a16:creationId xmlns:a16="http://schemas.microsoft.com/office/drawing/2014/main" id="{5528C83B-9CBA-440E-9BE3-73445F2A9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44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20">
              <a:extLst>
                <a:ext uri="{FF2B5EF4-FFF2-40B4-BE49-F238E27FC236}">
                  <a16:creationId xmlns:a16="http://schemas.microsoft.com/office/drawing/2014/main" id="{B3FDE7F6-CE6E-427A-B736-6946D1264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25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8">
              <a:extLst>
                <a:ext uri="{FF2B5EF4-FFF2-40B4-BE49-F238E27FC236}">
                  <a16:creationId xmlns:a16="http://schemas.microsoft.com/office/drawing/2014/main" id="{575D7091-9BFA-41FE-93BD-97E64BBAF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88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18">
              <a:extLst>
                <a:ext uri="{FF2B5EF4-FFF2-40B4-BE49-F238E27FC236}">
                  <a16:creationId xmlns:a16="http://schemas.microsoft.com/office/drawing/2014/main" id="{1A7D792A-25C5-4CDC-A09B-F0B57262E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70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9" name="Group 16">
            <a:extLst>
              <a:ext uri="{FF2B5EF4-FFF2-40B4-BE49-F238E27FC236}">
                <a16:creationId xmlns:a16="http://schemas.microsoft.com/office/drawing/2014/main" id="{3B1E5700-9406-4A7F-8FAD-2D3169A7AC1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49961" y="4925377"/>
            <a:ext cx="669396" cy="2053206"/>
            <a:chOff x="293" y="688"/>
            <a:chExt cx="345" cy="979"/>
          </a:xfrm>
        </p:grpSpPr>
        <p:sp>
          <p:nvSpPr>
            <p:cNvPr id="90" name="Rectangle 17">
              <a:extLst>
                <a:ext uri="{FF2B5EF4-FFF2-40B4-BE49-F238E27FC236}">
                  <a16:creationId xmlns:a16="http://schemas.microsoft.com/office/drawing/2014/main" id="{D31D04E9-BDCD-4326-BDB1-C26EE7CED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688"/>
              <a:ext cx="345" cy="97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6F66B6AC-292B-4A48-B791-A1E9E9DCB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19">
              <a:extLst>
                <a:ext uri="{FF2B5EF4-FFF2-40B4-BE49-F238E27FC236}">
                  <a16:creationId xmlns:a16="http://schemas.microsoft.com/office/drawing/2014/main" id="{5EA3501A-FA1D-49A4-8963-51E663829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44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65AD7143-AD8C-4DF0-A56D-60F7E5CAE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25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18">
              <a:extLst>
                <a:ext uri="{FF2B5EF4-FFF2-40B4-BE49-F238E27FC236}">
                  <a16:creationId xmlns:a16="http://schemas.microsoft.com/office/drawing/2014/main" id="{8AE49218-FC77-4BEB-A383-2782E352A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88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18">
              <a:extLst>
                <a:ext uri="{FF2B5EF4-FFF2-40B4-BE49-F238E27FC236}">
                  <a16:creationId xmlns:a16="http://schemas.microsoft.com/office/drawing/2014/main" id="{5E1047B3-DEB3-4E29-8F2A-8DA9CE703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71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" name="Text Box 2">
            <a:extLst>
              <a:ext uri="{FF2B5EF4-FFF2-40B4-BE49-F238E27FC236}">
                <a16:creationId xmlns:a16="http://schemas.microsoft.com/office/drawing/2014/main" id="{0D08839A-E898-4BE4-B663-4D53D5005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58" y="856698"/>
            <a:ext cx="1950828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FF0066"/>
                </a:solidFill>
                <a:latin typeface=".VnTime" pitchFamily="34" charset="0"/>
              </a:rPr>
              <a:t>5 x 1 = 5</a:t>
            </a:r>
          </a:p>
        </p:txBody>
      </p:sp>
      <p:sp>
        <p:nvSpPr>
          <p:cNvPr id="96" name="Text Box 16">
            <a:extLst>
              <a:ext uri="{FF2B5EF4-FFF2-40B4-BE49-F238E27FC236}">
                <a16:creationId xmlns:a16="http://schemas.microsoft.com/office/drawing/2014/main" id="{C3F78CB9-CDF0-4D2A-8A8B-602F15758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541" y="4368225"/>
            <a:ext cx="6986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VNI-Helve-Condense" pitchFamily="2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10555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41216 -0.06921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08" y="-347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41563 -0.2902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4514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42813 -0.5518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64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6" y="-2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animBg="1"/>
      <p:bldP spid="64516" grpId="0" animBg="1"/>
      <p:bldP spid="64517" grpId="0" animBg="1"/>
      <p:bldP spid="64520" grpId="0"/>
      <p:bldP spid="64521" grpId="0"/>
      <p:bldP spid="3082" grpId="0"/>
      <p:bldP spid="3083" grpId="0"/>
      <p:bldP spid="3084" grpId="0"/>
      <p:bldP spid="3085" grpId="0"/>
      <p:bldP spid="64533" grpId="0"/>
      <p:bldP spid="64534" grpId="0"/>
      <p:bldP spid="64535" grpId="0"/>
      <p:bldP spid="64536" grpId="0"/>
      <p:bldP spid="64537" grpId="0"/>
      <p:bldP spid="64538" grpId="0"/>
      <p:bldP spid="64564" grpId="0"/>
      <p:bldP spid="64565" grpId="0"/>
      <p:bldP spid="64565" grpId="1"/>
      <p:bldP spid="64566" grpId="0"/>
      <p:bldP spid="64566" grpId="1"/>
      <p:bldP spid="56" grpId="0"/>
      <p:bldP spid="57" grpId="0"/>
      <p:bldP spid="58" grpId="0"/>
      <p:bldP spid="60" grpId="0"/>
      <p:bldP spid="62" grpId="0"/>
      <p:bldP spid="95" grpId="0"/>
      <p:bldP spid="95" grpId="1"/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810000" y="1779284"/>
            <a:ext cx="2667000" cy="500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 x  4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 x  5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 x  6 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x  7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 x  8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 x  9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 x 10  =</a:t>
            </a: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5167313" y="10556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52"/>
          <p:cNvSpPr txBox="1">
            <a:spLocks noChangeArrowheads="1"/>
          </p:cNvSpPr>
          <p:nvPr/>
        </p:nvSpPr>
        <p:spPr bwMode="auto">
          <a:xfrm>
            <a:off x="3948112" y="76200"/>
            <a:ext cx="2300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5 x     1  =</a:t>
            </a:r>
            <a:r>
              <a:rPr lang="en-US" sz="2800" b="1" dirty="0">
                <a:solidFill>
                  <a:srgbClr val="FF0066"/>
                </a:solidFill>
                <a:latin typeface=".VnTime" pitchFamily="34" charset="0"/>
              </a:rPr>
              <a:t>    5</a:t>
            </a:r>
          </a:p>
        </p:txBody>
      </p:sp>
      <p:sp>
        <p:nvSpPr>
          <p:cNvPr id="4103" name="Text Box 53"/>
          <p:cNvSpPr txBox="1">
            <a:spLocks noChangeArrowheads="1"/>
          </p:cNvSpPr>
          <p:nvPr/>
        </p:nvSpPr>
        <p:spPr bwMode="auto">
          <a:xfrm>
            <a:off x="3886200" y="761999"/>
            <a:ext cx="2590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5  x   2  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  10</a:t>
            </a:r>
            <a:endParaRPr lang="en-US" sz="3200" dirty="0">
              <a:latin typeface=".VnTime" pitchFamily="34" charset="0"/>
            </a:endParaRPr>
          </a:p>
        </p:txBody>
      </p:sp>
      <p:sp>
        <p:nvSpPr>
          <p:cNvPr id="4104" name="Text Box 54"/>
          <p:cNvSpPr txBox="1">
            <a:spLocks noChangeArrowheads="1"/>
          </p:cNvSpPr>
          <p:nvPr/>
        </p:nvSpPr>
        <p:spPr bwMode="auto">
          <a:xfrm>
            <a:off x="3886200" y="1263650"/>
            <a:ext cx="259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5  x  3   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  15</a:t>
            </a:r>
          </a:p>
        </p:txBody>
      </p:sp>
      <p:sp>
        <p:nvSpPr>
          <p:cNvPr id="4105" name="Text Box 70"/>
          <p:cNvSpPr txBox="1">
            <a:spLocks noChangeArrowheads="1"/>
          </p:cNvSpPr>
          <p:nvPr/>
        </p:nvSpPr>
        <p:spPr bwMode="auto">
          <a:xfrm>
            <a:off x="457200" y="1824097"/>
            <a:ext cx="1752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6600"/>
                </a:solidFill>
                <a:latin typeface=".VnBlack" pitchFamily="34" charset="0"/>
              </a:rPr>
              <a:t>B¶ng</a:t>
            </a:r>
            <a:r>
              <a:rPr lang="en-US" sz="3200" b="1" dirty="0">
                <a:solidFill>
                  <a:srgbClr val="FF6600"/>
                </a:solidFill>
                <a:latin typeface=".VnBlack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6600"/>
                </a:solidFill>
                <a:latin typeface=".VnBlack" pitchFamily="34" charset="0"/>
              </a:rPr>
              <a:t>nh©n</a:t>
            </a:r>
            <a:r>
              <a:rPr lang="en-US" sz="3200" b="1" dirty="0">
                <a:solidFill>
                  <a:srgbClr val="FF6600"/>
                </a:solidFill>
                <a:latin typeface=".VnBlack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6600"/>
                </a:solidFill>
                <a:latin typeface=".VnBlack" pitchFamily="34" charset="0"/>
              </a:rPr>
              <a:t>5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587043" y="1779284"/>
            <a:ext cx="762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20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25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30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35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40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45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50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09792" y="31816"/>
            <a:ext cx="537365" cy="611394"/>
            <a:chOff x="545" y="540"/>
            <a:chExt cx="2289" cy="2340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5733543" y="1156074"/>
            <a:ext cx="537365" cy="611394"/>
            <a:chOff x="545" y="540"/>
            <a:chExt cx="2289" cy="2340"/>
          </a:xfrm>
        </p:grpSpPr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5654272" y="2424691"/>
            <a:ext cx="537365" cy="611394"/>
            <a:chOff x="545" y="540"/>
            <a:chExt cx="2289" cy="2340"/>
          </a:xfrm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2"/>
          <p:cNvGrpSpPr>
            <a:grpSpLocks/>
          </p:cNvGrpSpPr>
          <p:nvPr/>
        </p:nvGrpSpPr>
        <p:grpSpPr bwMode="auto">
          <a:xfrm>
            <a:off x="5618251" y="3885028"/>
            <a:ext cx="537365" cy="611394"/>
            <a:chOff x="545" y="540"/>
            <a:chExt cx="2289" cy="2340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5660768" y="5345365"/>
            <a:ext cx="537365" cy="611394"/>
            <a:chOff x="545" y="540"/>
            <a:chExt cx="2289" cy="2340"/>
          </a:xfrm>
        </p:grpSpPr>
        <p:sp>
          <p:nvSpPr>
            <p:cNvPr id="44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58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459" y="558578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322" y="1765042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719" y="3286041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309" y="4696103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53869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93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  <p:bldP spid="4100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51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B50EA6-0FF0-44A1-A635-D44D23478640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295400" y="914400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.VnArial Narrow" pitchFamily="34" charset="0"/>
              </a:rPr>
              <a:t>TÝnh</a:t>
            </a:r>
            <a:r>
              <a:rPr lang="en-US" sz="3200" b="1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 Narrow" pitchFamily="34" charset="0"/>
              </a:rPr>
              <a:t>nhÈm</a:t>
            </a:r>
            <a:r>
              <a:rPr lang="en-US" sz="3200" b="1" dirty="0">
                <a:solidFill>
                  <a:srgbClr val="0000FF"/>
                </a:solidFill>
                <a:latin typeface=".VnArial Narrow" pitchFamily="34" charset="0"/>
              </a:rPr>
              <a:t>: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609600" y="19812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5 x 3 =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09600" y="28956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5 x 5 =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09600" y="3810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5 x 7 =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3581400" y="19812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5 x 2 =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3581400" y="28956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5 x 4=</a:t>
            </a: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3581400" y="3810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5 x 5 =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6553200" y="19812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5 x 10 =</a:t>
            </a: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6553200" y="28956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5 x 9 =</a:t>
            </a: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6553200" y="3810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5 x 8 =</a:t>
            </a:r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6553200" y="47244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5 x 1=</a:t>
            </a: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1828800" y="20574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828800" y="29718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828800" y="3886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800600" y="20574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800600" y="29718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800600" y="3886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772400" y="20574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7848600" y="2895600"/>
            <a:ext cx="6096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7772400" y="3886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772400" y="48006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144" name="Oval 24"/>
          <p:cNvSpPr>
            <a:spLocks noChangeArrowheads="1"/>
          </p:cNvSpPr>
          <p:nvPr/>
        </p:nvSpPr>
        <p:spPr bwMode="auto">
          <a:xfrm>
            <a:off x="540327" y="843409"/>
            <a:ext cx="838200" cy="838200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008E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/>
              <a:t>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36342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55" grpId="0" animBg="1"/>
      <p:bldP spid="10257" grpId="0" animBg="1"/>
      <p:bldP spid="10259" grpId="0" animBg="1"/>
      <p:bldP spid="10260" grpId="0" animBg="1"/>
      <p:bldP spid="10261" grpId="0" animBg="1"/>
      <p:bldP spid="102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823D27-883A-41D4-AB6C-81791092F270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457200" y="244475"/>
            <a:ext cx="8385175" cy="1279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u="sng" dirty="0" err="1">
                <a:solidFill>
                  <a:srgbClr val="0000FF"/>
                </a:solidFill>
                <a:latin typeface="UVnHelvetIns"/>
              </a:rPr>
              <a:t>Bài</a:t>
            </a:r>
            <a:r>
              <a:rPr lang="en-US" sz="3600" b="1" u="sng" dirty="0">
                <a:solidFill>
                  <a:srgbClr val="0000FF"/>
                </a:solidFill>
                <a:latin typeface="UVnHelvetIns"/>
              </a:rPr>
              <a:t> 2: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Mỗi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tuần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lễ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5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</a:p>
          <a:p>
            <a:pPr algn="l">
              <a:defRPr/>
            </a:pP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4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tuần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lễ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nhiêu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UVnHelvetIns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UVnHelvetIns"/>
              </a:rPr>
              <a:t>?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D8D871F-E64F-44A1-80BB-1523C1701864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676400" y="2397181"/>
            <a:ext cx="5791200" cy="25558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4400" b="1" u="sng" dirty="0" err="1">
                <a:solidFill>
                  <a:srgbClr val="0000FF"/>
                </a:solidFill>
                <a:latin typeface="UVnHelvetIns"/>
              </a:rPr>
              <a:t>Tóm</a:t>
            </a:r>
            <a:r>
              <a:rPr lang="en-US" sz="4400" b="1" u="sng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400" b="1" u="sng" dirty="0" err="1">
                <a:solidFill>
                  <a:srgbClr val="0000FF"/>
                </a:solidFill>
                <a:latin typeface="UVnHelvetIns"/>
              </a:rPr>
              <a:t>tắt</a:t>
            </a:r>
            <a:endParaRPr lang="en-US" sz="4400" b="1" u="sng" dirty="0">
              <a:solidFill>
                <a:srgbClr val="0000FF"/>
              </a:solidFill>
              <a:latin typeface="UVnHelvetIns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    1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tuần</a:t>
            </a: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lễ</a:t>
            </a: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:  5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ngày</a:t>
            </a:r>
            <a:endParaRPr lang="en-US" sz="4400" b="1" dirty="0">
              <a:solidFill>
                <a:srgbClr val="0000FF"/>
              </a:solidFill>
              <a:latin typeface="UVnHelvetIns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    4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tuần</a:t>
            </a: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lễ</a:t>
            </a: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:  …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ngày</a:t>
            </a: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923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72F79A5-6BA0-426F-BE4F-B1625D46670F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905000" y="609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§</a:t>
            </a:r>
            <a:r>
              <a:rPr lang="en-US" sz="2400" b="1" dirty="0" err="1">
                <a:solidFill>
                  <a:srgbClr val="0000FF"/>
                </a:solidFill>
                <a:latin typeface=".VnArial Narrow" pitchFamily="34" charset="0"/>
              </a:rPr>
              <a:t>Õm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 Narrow" pitchFamily="34" charset="0"/>
              </a:rPr>
              <a:t>thªm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5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 Narrow" pitchFamily="34" charset="0"/>
              </a:rPr>
              <a:t>råi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 Narrow" pitchFamily="34" charset="0"/>
              </a:rPr>
              <a:t>viÕt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 Narrow" pitchFamily="34" charset="0"/>
              </a:rPr>
              <a:t>sè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 Narrow" pitchFamily="34" charset="0"/>
              </a:rPr>
              <a:t>thÝch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 Narrow" pitchFamily="34" charset="0"/>
              </a:rPr>
              <a:t>hîp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.VnArial Narrow" pitchFamily="34" charset="0"/>
              </a:rPr>
              <a:t>vµo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 « </a:t>
            </a:r>
            <a:r>
              <a:rPr lang="en-US" sz="2400" b="1" dirty="0" err="1">
                <a:solidFill>
                  <a:srgbClr val="0000FF"/>
                </a:solidFill>
                <a:latin typeface=".VnArial Narrow" pitchFamily="34" charset="0"/>
              </a:rPr>
              <a:t>trèng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: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1295400" y="1727200"/>
          <a:ext cx="7086600" cy="635000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96" name="Rectangle 27"/>
          <p:cNvSpPr>
            <a:spLocks noChangeArrowheads="1"/>
          </p:cNvSpPr>
          <p:nvPr/>
        </p:nvSpPr>
        <p:spPr bwMode="auto">
          <a:xfrm>
            <a:off x="1447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7197" name="Oval 28"/>
          <p:cNvSpPr>
            <a:spLocks noChangeArrowheads="1"/>
          </p:cNvSpPr>
          <p:nvPr/>
        </p:nvSpPr>
        <p:spPr bwMode="auto">
          <a:xfrm>
            <a:off x="8382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008E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3</a:t>
            </a:r>
            <a:endParaRPr lang="en-GB" sz="3600" b="1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2133600" y="1787525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28956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57150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35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78486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50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5814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42672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49530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6400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7162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35814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42672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49530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400800" y="1771650"/>
            <a:ext cx="32004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7162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218758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7" grpId="0" animBg="1"/>
      <p:bldP spid="12358" grpId="0" animBg="1"/>
      <p:bldP spid="12359" grpId="0" animBg="1"/>
      <p:bldP spid="12360" grpId="0" animBg="1"/>
      <p:bldP spid="1236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&quot;/&gt;&lt;property id=&quot;20307&quot; value=&quot;259&quot;/&gt;&lt;/object&gt;&lt;object type=&quot;3&quot; unique_id=&quot;10996&quot;&gt;&lt;property id=&quot;20148&quot; value=&quot;5&quot;/&gt;&lt;property id=&quot;20300&quot; value=&quot;Slide 2&quot;/&gt;&lt;property id=&quot;20307&quot; value=&quot;274&quot;/&gt;&lt;/object&gt;&lt;object type=&quot;3&quot; unique_id=&quot;11076&quot;&gt;&lt;property id=&quot;20148&quot; value=&quot;5&quot;/&gt;&lt;property id=&quot;20300&quot; value=&quot;Slide 4&quot;/&gt;&lt;property id=&quot;20307&quot; value=&quot;275&quot;/&gt;&lt;/object&gt;&lt;object type=&quot;3&quot; unique_id=&quot;11122&quot;&gt;&lt;property id=&quot;20148&quot; value=&quot;5&quot;/&gt;&lt;property id=&quot;20300&quot; value=&quot;Slide 3&quot;/&gt;&lt;property id=&quot;20307&quot; value=&quot;282&quot;/&gt;&lt;/object&gt;&lt;object type=&quot;3&quot; unique_id=&quot;11123&quot;&gt;&lt;property id=&quot;20148&quot; value=&quot;5&quot;/&gt;&lt;property id=&quot;20300&quot; value=&quot;Slide 5&quot;/&gt;&lt;property id=&quot;20307&quot; value=&quot;283&quot;/&gt;&lt;/object&gt;&lt;object type=&quot;3&quot; unique_id=&quot;11124&quot;&gt;&lt;property id=&quot;20148&quot; value=&quot;5&quot;/&gt;&lt;property id=&quot;20300&quot; value=&quot;Slide 6&quot;/&gt;&lt;property id=&quot;20307&quot; value=&quot;277&quot;/&gt;&lt;/object&gt;&lt;object type=&quot;3&quot; unique_id=&quot;11125&quot;&gt;&lt;property id=&quot;20148&quot; value=&quot;5&quot;/&gt;&lt;property id=&quot;20300&quot; value=&quot;Slide 7&quot;/&gt;&lt;property id=&quot;20307&quot; value=&quot;280&quot;/&gt;&lt;/object&gt;&lt;object type=&quot;3&quot; unique_id=&quot;11126&quot;&gt;&lt;property id=&quot;20148&quot; value=&quot;5&quot;/&gt;&lt;property id=&quot;20300&quot; value=&quot;Slide 8&quot;/&gt;&lt;property id=&quot;20307&quot; value=&quot;279&quot;/&gt;&lt;/object&gt;&lt;object type=&quot;3&quot; unique_id=&quot;11128&quot;&gt;&lt;property id=&quot;20148&quot; value=&quot;5&quot;/&gt;&lt;property id=&quot;20300&quot; value=&quot;Slide 9&quot;/&gt;&lt;property id=&quot;20307&quot; value=&quot;276&quot;/&gt;&lt;/object&gt;&lt;object type=&quot;3&quot; unique_id=&quot;11141&quot;&gt;&lt;property id=&quot;20148&quot; value=&quot;5&quot;/&gt;&lt;property id=&quot;20300&quot; value=&quot;Slide 10&quot;/&gt;&lt;property id=&quot;20307&quot; value=&quot;284&quot;/&gt;&lt;/object&gt;&lt;object type=&quot;3&quot; unique_id=&quot;11298&quot;&gt;&lt;property id=&quot;20148&quot; value=&quot;5&quot;/&gt;&lt;property id=&quot;20300&quot; value=&quot;Slide 11&quot;/&gt;&lt;property id=&quot;20307&quot; value=&quot;287&quot;/&gt;&lt;/object&gt;&lt;object type=&quot;3&quot; unique_id=&quot;11299&quot;&gt;&lt;property id=&quot;20148&quot; value=&quot;5&quot;/&gt;&lt;property id=&quot;20300&quot; value=&quot;Slide 12&quot;/&gt;&lt;property id=&quot;20307&quot; value=&quot;288&quot;/&gt;&lt;/object&gt;&lt;object type=&quot;3&quot; unique_id=&quot;11300&quot;&gt;&lt;property id=&quot;20148&quot; value=&quot;5&quot;/&gt;&lt;property id=&quot;20300&quot; value=&quot;Slide 13&quot;/&gt;&lt;property id=&quot;20307&quot; value=&quot;289&quot;/&gt;&lt;/object&gt;&lt;object type=&quot;3&quot; unique_id=&quot;11301&quot;&gt;&lt;property id=&quot;20148&quot; value=&quot;5&quot;/&gt;&lt;property id=&quot;20300&quot; value=&quot;Slide 14&quot;/&gt;&lt;property id=&quot;20307&quot; value=&quot;290&quot;/&gt;&lt;/object&gt;&lt;object type=&quot;3&quot; unique_id=&quot;11302&quot;&gt;&lt;property id=&quot;20148&quot; value=&quot;5&quot;/&gt;&lt;property id=&quot;20300&quot; value=&quot;Slide 15&quot;/&gt;&lt;property id=&quot;20307&quot; value=&quot;291&quot;/&gt;&lt;/object&gt;&lt;object type=&quot;3&quot; unique_id=&quot;11303&quot;&gt;&lt;property id=&quot;20148&quot; value=&quot;5&quot;/&gt;&lt;property id=&quot;20300&quot; value=&quot;Slide 16&quot;/&gt;&lt;property id=&quot;20307&quot; value=&quot;292&quot;/&gt;&lt;/object&gt;&lt;object type=&quot;3&quot; unique_id=&quot;11304&quot;&gt;&lt;property id=&quot;20148&quot; value=&quot;5&quot;/&gt;&lt;property id=&quot;20300&quot; value=&quot;Slide 17&quot;/&gt;&lt;property id=&quot;20307&quot; value=&quot;293&quot;/&gt;&lt;/object&gt;&lt;object type=&quot;3&quot; unique_id=&quot;11305&quot;&gt;&lt;property id=&quot;20148&quot; value=&quot;5&quot;/&gt;&lt;property id=&quot;20300&quot; value=&quot;Slide 18&quot;/&gt;&lt;property id=&quot;20307&quot; value=&quot;294&quot;/&gt;&lt;/object&gt;&lt;object type=&quot;3&quot; unique_id=&quot;11306&quot;&gt;&lt;property id=&quot;20148&quot; value=&quot;5&quot;/&gt;&lt;property id=&quot;20300&quot; value=&quot;Slide 19&quot;/&gt;&lt;property id=&quot;20307&quot; value=&quot;295&quot;/&gt;&lt;/object&gt;&lt;object type=&quot;3&quot; unique_id=&quot;11307&quot;&gt;&lt;property id=&quot;20148&quot; value=&quot;5&quot;/&gt;&lt;property id=&quot;20300&quot; value=&quot;Slide 20&quot;/&gt;&lt;property id=&quot;20307&quot; value=&quot;296&quot;/&gt;&lt;/object&gt;&lt;object type=&quot;3&quot; unique_id=&quot;11308&quot;&gt;&lt;property id=&quot;20148&quot; value=&quot;5&quot;/&gt;&lt;property id=&quot;20300&quot; value=&quot;Slide 21&quot;/&gt;&lt;property id=&quot;20307&quot; value=&quot;285&quot;/&gt;&lt;/object&gt;&lt;object type=&quot;3&quot; unique_id=&quot;11309&quot;&gt;&lt;property id=&quot;20148&quot; value=&quot;5&quot;/&gt;&lt;property id=&quot;20300&quot; value=&quot;Slide 22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311</Words>
  <Application>Microsoft Office PowerPoint</Application>
  <PresentationFormat>On-screen Show (4:3)</PresentationFormat>
  <Paragraphs>94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.VnArial Narrow</vt:lpstr>
      <vt:lpstr>.VnBlack</vt:lpstr>
      <vt:lpstr>.VnTime</vt:lpstr>
      <vt:lpstr>Arial</vt:lpstr>
      <vt:lpstr>Calibri</vt:lpstr>
      <vt:lpstr>Times New Roman</vt:lpstr>
      <vt:lpstr>UVnHelvetIns</vt:lpstr>
      <vt:lpstr>VNI-Helve-Condense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FPTSHOP</cp:lastModifiedBy>
  <cp:revision>98</cp:revision>
  <dcterms:created xsi:type="dcterms:W3CDTF">2015-08-23T07:55:17Z</dcterms:created>
  <dcterms:modified xsi:type="dcterms:W3CDTF">2018-01-16T15:01:29Z</dcterms:modified>
</cp:coreProperties>
</file>